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A5AFFD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42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E7FBF-27B0-42BE-A6B0-5A1DFCDDC8CC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909F4-DC6B-4DD0-B45A-EF8B7668E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94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909F4-DC6B-4DD0-B45A-EF8B7668EB7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84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909F4-DC6B-4DD0-B45A-EF8B7668EB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10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900" b="1" dirty="0" err="1" smtClean="0">
                <a:solidFill>
                  <a:schemeClr val="tx1"/>
                </a:solidFill>
              </a:rPr>
              <a:t>Стругова</a:t>
            </a:r>
            <a:r>
              <a:rPr lang="ru-RU" sz="900" b="1" dirty="0" smtClean="0">
                <a:solidFill>
                  <a:schemeClr val="tx1"/>
                </a:solidFill>
              </a:rPr>
              <a:t> </a:t>
            </a:r>
            <a:r>
              <a:rPr lang="ru-RU" sz="900" b="1" dirty="0">
                <a:solidFill>
                  <a:schemeClr val="tx1"/>
                </a:solidFill>
              </a:rPr>
              <a:t>Юлия </a:t>
            </a:r>
            <a:r>
              <a:rPr lang="ru-RU" sz="900" b="1" dirty="0" smtClean="0">
                <a:solidFill>
                  <a:schemeClr val="tx1"/>
                </a:solidFill>
              </a:rPr>
              <a:t>Викторовна</a:t>
            </a:r>
            <a:endParaRPr lang="ru-RU" sz="900" b="1" dirty="0">
              <a:solidFill>
                <a:schemeClr val="tx1"/>
              </a:solidFill>
            </a:endParaRPr>
          </a:p>
          <a:p>
            <a:pPr algn="l"/>
            <a:r>
              <a:rPr lang="ru-RU" sz="600" b="1" dirty="0" smtClean="0">
                <a:solidFill>
                  <a:schemeClr val="tx1"/>
                </a:solidFill>
              </a:rPr>
              <a:t>Методист ГБПОУ «ЧАТТ»</a:t>
            </a:r>
            <a:endParaRPr lang="ru-RU" sz="6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3068960"/>
            <a:ext cx="6629400" cy="137727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Организация работы по </a:t>
            </a:r>
            <a:r>
              <a:rPr lang="ru-RU" sz="2800" b="1" dirty="0">
                <a:solidFill>
                  <a:schemeClr val="tx1"/>
                </a:solidFill>
              </a:rPr>
              <a:t>наполнению </a:t>
            </a:r>
            <a:r>
              <a:rPr lang="ru-RU" sz="2800" b="1" dirty="0" err="1" smtClean="0">
                <a:solidFill>
                  <a:schemeClr val="tx1"/>
                </a:solidFill>
              </a:rPr>
              <a:t>репозитория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Государственное </a:t>
            </a:r>
            <a:r>
              <a:rPr lang="ru-RU" sz="1600" b="1" dirty="0">
                <a:solidFill>
                  <a:srgbClr val="002060"/>
                </a:solidFill>
              </a:rPr>
              <a:t>бюджетное </a:t>
            </a:r>
            <a:r>
              <a:rPr lang="ru-RU" sz="1600" b="1" dirty="0" smtClean="0">
                <a:solidFill>
                  <a:srgbClr val="002060"/>
                </a:solidFill>
              </a:rPr>
              <a:t>профессиональное учреждение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«Челябинский </a:t>
            </a:r>
            <a:r>
              <a:rPr lang="ru-RU" sz="1600" b="1" dirty="0" smtClean="0">
                <a:solidFill>
                  <a:srgbClr val="002060"/>
                </a:solidFill>
              </a:rPr>
              <a:t>автотранспортный техникум»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486916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30  октября 2020г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28731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924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Блок  -схема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52600"/>
            <a:ext cx="7948835" cy="460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17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42852"/>
            <a:ext cx="8260672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План мероприятий по наполнению регионального </a:t>
            </a:r>
            <a:r>
              <a:rPr lang="ru-RU" b="1" dirty="0" err="1" smtClean="0">
                <a:solidFill>
                  <a:schemeClr val="tx1"/>
                </a:solidFill>
              </a:rPr>
              <a:t>репозитория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911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4719" t="8929" r="6878" b="9400"/>
          <a:stretch>
            <a:fillRect/>
          </a:stretch>
        </p:blipFill>
        <p:spPr bwMode="auto">
          <a:xfrm>
            <a:off x="857224" y="1785925"/>
            <a:ext cx="6929486" cy="47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948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8372"/>
            <a:ext cx="8928992" cy="103942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Вход в региональный </a:t>
            </a:r>
            <a:r>
              <a:rPr lang="ru-RU" sz="3600" b="1" dirty="0" err="1" smtClean="0">
                <a:solidFill>
                  <a:schemeClr val="tx1"/>
                </a:solidFill>
              </a:rPr>
              <a:t>репозиторий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3218" r="-84" b="7471"/>
          <a:stretch>
            <a:fillRect/>
          </a:stretch>
        </p:blipFill>
        <p:spPr>
          <a:xfrm>
            <a:off x="457200" y="1982931"/>
            <a:ext cx="8229600" cy="3912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Специальности подготовки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t="13410" r="497" b="4981"/>
          <a:stretch>
            <a:fillRect/>
          </a:stretch>
        </p:blipFill>
        <p:spPr>
          <a:xfrm>
            <a:off x="428596" y="1785926"/>
            <a:ext cx="8215370" cy="47149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Категории курсов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13218" r="-77" b="5364"/>
          <a:stretch>
            <a:fillRect/>
          </a:stretch>
        </p:blipFill>
        <p:spPr>
          <a:xfrm>
            <a:off x="457200" y="1930815"/>
            <a:ext cx="8258204" cy="4427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Примерная структура курса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12835" r="574" b="4948"/>
          <a:stretch>
            <a:fillRect/>
          </a:stretch>
        </p:blipFill>
        <p:spPr>
          <a:xfrm>
            <a:off x="457200" y="1897824"/>
            <a:ext cx="8258204" cy="45315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934</TotalTime>
  <Words>51</Words>
  <Application>Microsoft Office PowerPoint</Application>
  <PresentationFormat>Экран (4:3)</PresentationFormat>
  <Paragraphs>19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Организация работы по наполнению репозитория</vt:lpstr>
      <vt:lpstr>Блок  -схема</vt:lpstr>
      <vt:lpstr>План мероприятий по наполнению регионального репозитория</vt:lpstr>
      <vt:lpstr>Вход в региональный репозиторий</vt:lpstr>
      <vt:lpstr>Специальности подготовки</vt:lpstr>
      <vt:lpstr>Категории курсов</vt:lpstr>
      <vt:lpstr>Примерная структура курса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 работы ОМО по наполнению репозитория</dc:title>
  <dc:creator>Попова Юлия Александровна</dc:creator>
  <cp:lastModifiedBy>Иголкина</cp:lastModifiedBy>
  <cp:revision>73</cp:revision>
  <dcterms:created xsi:type="dcterms:W3CDTF">2020-10-14T06:01:06Z</dcterms:created>
  <dcterms:modified xsi:type="dcterms:W3CDTF">2020-10-29T15:13:57Z</dcterms:modified>
</cp:coreProperties>
</file>