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17"/>
  </p:notesMasterIdLst>
  <p:sldIdLst>
    <p:sldId id="256" r:id="rId3"/>
    <p:sldId id="257" r:id="rId4"/>
    <p:sldId id="272" r:id="rId5"/>
    <p:sldId id="259" r:id="rId6"/>
    <p:sldId id="275" r:id="rId7"/>
    <p:sldId id="270" r:id="rId8"/>
    <p:sldId id="271" r:id="rId9"/>
    <p:sldId id="273" r:id="rId10"/>
    <p:sldId id="274" r:id="rId11"/>
    <p:sldId id="277" r:id="rId12"/>
    <p:sldId id="276" r:id="rId13"/>
    <p:sldId id="280" r:id="rId14"/>
    <p:sldId id="27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5AFF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7FBF-27B0-42BE-A6B0-5A1DFCDDC8CC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09F4-DC6B-4DD0-B45A-EF8B7668EB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09F4-DC6B-4DD0-B45A-EF8B7668EB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4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0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0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72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27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6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71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52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6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9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3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49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61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91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11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95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9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4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4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5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7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4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5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8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helatteh@yandex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7560840" cy="137727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временной творческой группы по наполнению репозитория специальности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Техническое обслуживание и ремонт двигателей, систем и агрегатов автомобилей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4111" y="5661248"/>
            <a:ext cx="5826719" cy="1096899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Гонтарев Е.П.,  директор ГБПОУ «Челябинский автотранспортный техникум»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49187"/>
              </p:ext>
            </p:extLst>
          </p:nvPr>
        </p:nvGraphicFramePr>
        <p:xfrm>
          <a:off x="1115140" y="254303"/>
          <a:ext cx="6198235" cy="510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03630">
                  <a:extLst>
                    <a:ext uri="{9D8B030D-6E8A-4147-A177-3AD203B41FA5}">
                      <a16:colId xmlns:a16="http://schemas.microsoft.com/office/drawing/2014/main" val="3430444307"/>
                    </a:ext>
                  </a:extLst>
                </a:gridCol>
                <a:gridCol w="5094605">
                  <a:extLst>
                    <a:ext uri="{9D8B030D-6E8A-4147-A177-3AD203B41FA5}">
                      <a16:colId xmlns:a16="http://schemas.microsoft.com/office/drawing/2014/main" val="21004653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50" dirty="0">
                          <a:effectLst/>
                        </a:rPr>
                        <a:t>   </a:t>
                      </a:r>
                      <a:r>
                        <a:rPr lang="ru-RU" sz="1100" dirty="0" smtClean="0">
                          <a:effectLst/>
                        </a:rPr>
                        <a:t>государственное </a:t>
                      </a:r>
                      <a:r>
                        <a:rPr lang="ru-RU" sz="1100" dirty="0">
                          <a:effectLst/>
                        </a:rPr>
                        <a:t>бюджетное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</a:rPr>
                        <a:t>   </a:t>
                      </a:r>
                      <a:r>
                        <a:rPr lang="ru-RU" sz="1100" dirty="0" smtClean="0">
                          <a:effectLst/>
                        </a:rPr>
                        <a:t>профессиональное </a:t>
                      </a:r>
                      <a:r>
                        <a:rPr lang="ru-RU" sz="1100" dirty="0">
                          <a:effectLst/>
                        </a:rPr>
                        <a:t>образовательное учреждение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«Челябинский  автотранспортный  техникум»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9358215"/>
                  </a:ext>
                </a:extLst>
              </a:tr>
            </a:tbl>
          </a:graphicData>
        </a:graphic>
      </p:graphicFrame>
      <p:pic>
        <p:nvPicPr>
          <p:cNvPr id="1025" name="Рисунок 1" descr="Novy_logotip_ChATT_f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2421"/>
            <a:ext cx="981075" cy="40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1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экспертной комиссии: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560840" cy="3880773"/>
          </a:xfrm>
        </p:spPr>
        <p:txBody>
          <a:bodyPr/>
          <a:lstStyle/>
          <a:p>
            <a:pPr algn="just">
              <a:buSzPct val="100000"/>
              <a:buFont typeface="+mj-lt"/>
              <a:buAutoNum type="arabicParenR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Сергеевич,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Копейский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политехнический колледж имени С.В. Хохрякова»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+mj-lt"/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Халецкий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Виталий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Викторович,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«Магнитогорский строительно-монтажный техникум»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 Николай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Константинович,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автотранспортный техникум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buSzPct val="100000"/>
              <a:buFont typeface="+mj-lt"/>
              <a:buAutoNum type="arabicParenR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Тимерзагитова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Хабибовна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ГБПОУ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коллеж им. С.М.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Кирова»</a:t>
            </a:r>
          </a:p>
          <a:p>
            <a:pPr algn="just">
              <a:buSzPct val="100000"/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Кириленко Виолетта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Васильевна,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государственный колледж «Рост»</a:t>
            </a:r>
          </a:p>
        </p:txBody>
      </p:sp>
    </p:spTree>
    <p:extLst>
      <p:ext uri="{BB962C8B-B14F-4D97-AF65-F5344CB8AC3E}">
        <p14:creationId xmlns:p14="http://schemas.microsoft.com/office/powerpoint/2010/main" val="234879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ЦОР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13075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дисциплины, ПМ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МДК.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курса.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Лекции, опорные конспекты, схемы, презентации.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 практические работы.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измерительные материалы.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52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027" y="764704"/>
            <a:ext cx="6347713" cy="43204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структурным элементам ЦОР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8" y="1196752"/>
            <a:ext cx="7200802" cy="53486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«Учебно-методическая документация курса»,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тематический план, который размещается в формате 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«Лекции, опорные конспекты, схемы, презентации»,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лекции в текстовом формате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презентацией, иллюстративный материал (фотографии, графики, диаграммы, схемы, таблицы, карты),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форматах коротких тематических фрагментов, поясняющих содержание темы.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«Лабораторные и практические работы»,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задания для выполнения практических и (или) лабораторных (интерактивных) работ с применением алгоритмов онлайн-симуляторов, тренажеров, виртуальных лабораторий с учетом поставленной образовательной задачи.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«Контрольно-измерительные материалы»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 в виде теста или практического задания, контрольной работы по курсу, для использования в текущем и (или) промежуточном контроле.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методических рекомендациях к выполнению итогового контрольного мероприятия необходимо подробно прописывать, как выполнять итоговое контрольное мероприятие, как оно будет оцениваться, какие требования предъявляются к оформлению задания.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«Самостоятельная работа студентов»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текстовый материал с записями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формате коротких тематических фрагментов, поясняющих сложные моменты и решения; интерактивный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видеоконтент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 встроенными вопросами для самоконтроля, комментариями преподавателя, субтитрами, тестовыми заданиями, глоссарий и т.д.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«Интернет-ресурсы»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представлен перечнем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дисциплине, ПМ, МДК с адресом доступа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201414"/>
            <a:ext cx="27363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письма ГБУ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«ЧИРПО»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04.12.2020 №01/23-445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5333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0317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электронного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6912768" cy="5544616"/>
          </a:xfrm>
        </p:spPr>
        <p:txBody>
          <a:bodyPr>
            <a:normAutofit fontScale="47500" lnSpcReduction="20000"/>
          </a:bodyPr>
          <a:lstStyle/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Зайдите на страницу курса. В меню слева в разделе "Настройки" (в некоторых версиях раздел называется "Управление") выберите вкладку  "Резервное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копирование".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открывшейся странице оставьте отметку на тех ресурсах, которые вы хотите внести в резервную копию, и решите, нужно ли сохранять информацию о пользователях, их ролях, о датах событий на курсе в календаре и др. 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"Далее", еще раз проверяя перечень включаемых в копию элементов и по предложению системы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откроется страница с названием "Область резервных копий курса". Первым в списке файлов будет ваша копия. Нажмите справа от названия копии кнопку "скачать", если предполагаете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переслать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по электронной почте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электронное письмо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адрес: 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chelatteh@yandex.ru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теме письма укажите «Горбачевой В.А. Электронный курс для репозитория».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самого письма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напишите: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«Высылаем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резервную копию электронного курса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&lt;название курса, название ПОО&gt;»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Вставьте резервную копию курса. Ниже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указажите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ответственного за деятельность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репозитории работника вашей организации, телефон для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Отправьте письмо.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2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9558" y="1556792"/>
            <a:ext cx="7260794" cy="1646302"/>
          </a:xfrm>
        </p:spPr>
        <p:txBody>
          <a:bodyPr/>
          <a:lstStyle/>
          <a:p>
            <a:pPr algn="just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73984"/>
            <a:ext cx="8260672" cy="12924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056784" cy="388077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Челябинской области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08.04.2020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№1201/3963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регионального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Челябинской области от 14.09.2020 года №01/1913 «Об организации методической работы в системе СПО Челябинской области в 2020 году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8917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84784"/>
            <a:ext cx="6770713" cy="4464496"/>
          </a:xfrm>
        </p:spPr>
        <p:txBody>
          <a:bodyPr>
            <a:normAutofit/>
          </a:bodyPr>
          <a:lstStyle/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по специальности среднего профессионального образования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двигателей, систем и агрегатов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автомобилей. Зарегистрирована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государственном реестре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образовательных программ под номером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23.02.07-180119.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от 15.01.2018 г.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Областного методического объединения преподавателей УГС 23.00.00 Техника и  технологии  наземного  транспорта, 20.00.00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безопасность и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природообустройство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30.10.2020.</a:t>
            </a: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ГБУ ДПО «Челябинский институт развития профессионального образования» от 04.12.2020 №01/23-445 о порядке работы по разработке образовательного контента.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03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ресурсов предназначен для формирования регионального банка ЦОР в образовательной деятельности для профессиональных  образовательных организаций Челябинской области, реализующих программы среднего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948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 стрелкой 68"/>
          <p:cNvCxnSpPr/>
          <p:nvPr/>
        </p:nvCxnSpPr>
        <p:spPr>
          <a:xfrm flipH="1" flipV="1">
            <a:off x="4496619" y="583148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4474251" y="408232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4468136" y="331189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7307"/>
            <a:ext cx="8928992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Блок-схема процесса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038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96356" y="524653"/>
            <a:ext cx="5791200" cy="457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Приказ МО и Н Челябинской области о наполнении регионального репозитория</a:t>
            </a:r>
            <a:endParaRPr lang="ru-RU" sz="14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7574" y="1933698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временной рабочей группы по разработке цифровых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образовательных ресурсов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7994" y="2777977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(актуализация) цифровых образовательных ресурсов (ЦОР)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7574" y="5355467"/>
            <a:ext cx="4194000" cy="50316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Размещение ЦОР в региональном репозитории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Отв.: технический специалист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6883995" y="1103081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Перечень дисциплин, ПМ, МДК по соответствующей примерной ОП </a:t>
            </a: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27136" y="1096190"/>
            <a:ext cx="1835862" cy="600775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Примерная  программа специальности, профессии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01019" y="6069821"/>
            <a:ext cx="5791200" cy="51349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регионального репозитория цифровыми образовательными ресурсами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233579" y="1961918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Перечень ПОО, реализующих образовательную программу</a:t>
            </a: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5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лок-схема: документ 24"/>
          <p:cNvSpPr/>
          <p:nvPr/>
        </p:nvSpPr>
        <p:spPr>
          <a:xfrm>
            <a:off x="6888878" y="197287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Сформированный состав ВТК</a:t>
            </a:r>
            <a:r>
              <a:rPr lang="ru-RU" sz="105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26" name="Блок-схема: документ 25"/>
          <p:cNvSpPr/>
          <p:nvPr/>
        </p:nvSpPr>
        <p:spPr>
          <a:xfrm>
            <a:off x="227136" y="2574079"/>
            <a:ext cx="1844298" cy="966697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1)Сформированный состав ВТК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2) Перечень дисциплин, ПМ, 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3) Примерная программа </a:t>
            </a:r>
            <a:endParaRPr lang="ru-RU" sz="105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00" strike="sng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6895009" y="27779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ЦОР по дисциплинам, ПМ, МДК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247660" y="362450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ЦОР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дисциплинам, ПМ,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Примерная программа</a:t>
            </a:r>
          </a:p>
        </p:txBody>
      </p:sp>
      <p:sp>
        <p:nvSpPr>
          <p:cNvPr id="29" name="Блок-схема: документ 28"/>
          <p:cNvSpPr/>
          <p:nvPr/>
        </p:nvSpPr>
        <p:spPr>
          <a:xfrm>
            <a:off x="6900393" y="35407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Экспертное заключение</a:t>
            </a:r>
            <a:endParaRPr lang="ru-RU" sz="11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444379" y="1389781"/>
            <a:ext cx="436993" cy="1331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570884" y="2247863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80137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омб 31"/>
          <p:cNvSpPr/>
          <p:nvPr/>
        </p:nvSpPr>
        <p:spPr>
          <a:xfrm>
            <a:off x="2380801" y="4312808"/>
            <a:ext cx="4194000" cy="842568"/>
          </a:xfrm>
          <a:prstGeom prst="diamond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ЦОР соответствует требованиям?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4963" y="5141350"/>
            <a:ext cx="436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01" y="1104071"/>
            <a:ext cx="4194000" cy="59289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 </a:t>
            </a:r>
          </a:p>
          <a:p>
            <a:pPr algn="ctr">
              <a:spcAft>
                <a:spcPts val="0"/>
              </a:spcAft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Определение структуры программы для размещения в региональном репозитории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 Отв.: руководитель ОМО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</a:p>
          <a:p>
            <a:pPr algn="just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86011" y="3548278"/>
            <a:ext cx="4194126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Экспертиза ЦОР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</a:t>
            </a:r>
            <a:r>
              <a:rPr lang="ru-RU" sz="12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6263" y="4472411"/>
            <a:ext cx="511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588134" y="3101919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062998" y="13886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073333" y="22273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086174" y="30660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055020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0"/>
          </p:cNvCxnSpPr>
          <p:nvPr/>
        </p:nvCxnSpPr>
        <p:spPr>
          <a:xfrm flipV="1">
            <a:off x="4477801" y="993713"/>
            <a:ext cx="0" cy="1103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4485232" y="169731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 flipV="1">
            <a:off x="4474251" y="2541594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 flipV="1">
            <a:off x="4484910" y="5162859"/>
            <a:ext cx="10084" cy="1851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32" idx="3"/>
          </p:cNvCxnSpPr>
          <p:nvPr/>
        </p:nvCxnSpPr>
        <p:spPr>
          <a:xfrm flipH="1" flipV="1">
            <a:off x="4481223" y="2659785"/>
            <a:ext cx="2093578" cy="2074307"/>
          </a:xfrm>
          <a:prstGeom prst="bentConnector3">
            <a:avLst>
              <a:gd name="adj1" fmla="val -11359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912768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реализующих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23.02.07 Техническое обслуживание и ремонт двигателей, систем и агрегатов автомобилей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8200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профессиональный колледж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(4 ед.)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Усть-Катавский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индустриально-технологический техникум»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«Златоустовский техникум технологий и экономики»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Карталинский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многоотраслевой техникум»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Копейский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политехнический колледж имени С.В. Хохрякова»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Коркинский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горно-строительный техникум»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«Магнитогорский строительно-монтажный техникум»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Саткинский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политехнический колледж имени А.К. Савина»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государственный колледж «Рост»»	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техникум промышленности и городского хозяйства им. Я.П. Осадчего»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энергетический колледж им. С.М. Кирова»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«Южно-Уральский государственный технический колледж»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автотранспортный техникум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93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14729" cy="13208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ПМ,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двигателей, систем и агрегатов автомобилей»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80434"/>
              </p:ext>
            </p:extLst>
          </p:nvPr>
        </p:nvGraphicFramePr>
        <p:xfrm>
          <a:off x="283109" y="1124744"/>
          <a:ext cx="8464663" cy="5578472"/>
        </p:xfrm>
        <a:graphic>
          <a:graphicData uri="http://schemas.openxmlformats.org/drawingml/2006/table">
            <a:tbl>
              <a:tblPr firstRow="1" firstCol="1" bandRow="1"/>
              <a:tblGrid>
                <a:gridCol w="4288200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176463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МДК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модуль «Техническое обслуживание и ремонт автотранспортных средств»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403344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01.01 Устройство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техникум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26923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01.02. Автомобильные эксплуатационные материалы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«Челябинский автотранспортный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221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01.03. Технологические процессы технического обслуживания и ремонта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государственный технический колледж»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679982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01.04. Техническое обслуживание и ремонт автомобильных двигателей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17015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01.05. Техническое обслуживание и ремонт электрооборудования и электронных систем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энергетический колледж им. С.М. Кирова»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27019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01.06. Техническое обслуживание и ремонт шасси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«Челябинский техникум промышленности и городского хозяйства им. Я.П. Осадчего»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9840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01.07. Ремонт кузовов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Копейский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политехнический колледж имени С.В. Хохрякова»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1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914729" cy="13208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ПМ,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двигателей, систем и агрегатов автомобилей»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53049"/>
              </p:ext>
            </p:extLst>
          </p:nvPr>
        </p:nvGraphicFramePr>
        <p:xfrm>
          <a:off x="323528" y="1052736"/>
          <a:ext cx="8352928" cy="5578471"/>
        </p:xfrm>
        <a:graphic>
          <a:graphicData uri="http://schemas.openxmlformats.org/drawingml/2006/table">
            <a:tbl>
              <a:tblPr firstRow="1" firstCol="1" bandRow="1"/>
              <a:tblGrid>
                <a:gridCol w="4392488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МДК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2776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«Организация процессов по техническому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обслуживанию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ремонту автотранспортных средств»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83050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МДК.02.01 Техническая документация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индустриально-технологический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69380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МДК.02.02 Управление процессом технического обслуживания и ремонта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Челябинский автотранспортный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984366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МДК.02.03 Управление коллективом исполнителей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энергетический колледж им. С.М. Кирова»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06571"/>
                  </a:ext>
                </a:extLst>
              </a:tr>
              <a:tr h="2776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модуль «Организация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процессов модернизации и модификации автотранспортных средств»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372484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03.01 Особенности конструкций автотранспортных средств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23976"/>
                  </a:ext>
                </a:extLst>
              </a:tr>
              <a:tr h="185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03.02 Организация работ по модернизации автотранспортных средств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горно-строительный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99725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МДК. 03.03 Тюнинг автомобилей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Саткинский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политехнический колледж имени А.К. Савина»	</a:t>
                      </a: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055"/>
                  </a:ext>
                </a:extLst>
              </a:tr>
              <a:tr h="92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МДК 03.04. Производственное оборудование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0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09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914729" cy="13208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дисциплин основной образовательной программы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двигателей, систем и агрегатов автомобилей»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18006"/>
              </p:ext>
            </p:extLst>
          </p:nvPr>
        </p:nvGraphicFramePr>
        <p:xfrm>
          <a:off x="251520" y="1124744"/>
          <a:ext cx="8640960" cy="4906818"/>
        </p:xfrm>
        <a:graphic>
          <a:graphicData uri="http://schemas.openxmlformats.org/drawingml/2006/table">
            <a:tbl>
              <a:tblPr firstRow="1" firstCol="1" bandRow="1"/>
              <a:tblGrid>
                <a:gridCol w="5040560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596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523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«Инженерная графика»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Челябинский автотранспортный техникум»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261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«Техническая механика»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«ЧАТТ»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261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«Электротехника и электроника»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«ЧАТТ»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261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«Материаловедение»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«ЧАТТ»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766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«Метрология»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«Челябинский техникум промышленности и городского хозяйства им. Я.П. Осадчего»</a:t>
                      </a: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7362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«Информационные технологии в профессиональной деятельности»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«Южно-Уральский государственный технический колледж»</a:t>
                      </a: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523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«Правовое обеспечение профессиональной деятельности»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«ЧАТТ»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17445"/>
                  </a:ext>
                </a:extLst>
              </a:tr>
              <a:tr h="960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дисциплина «Охрана труда»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«Челябинский энергетический колледж им. С.М. Кирова»</a:t>
                      </a:r>
                    </a:p>
                  </a:txBody>
                  <a:tcPr marL="23312" marR="23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9498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42F1A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1856</TotalTime>
  <Words>1035</Words>
  <Application>Microsoft Office PowerPoint</Application>
  <PresentationFormat>Экран (4:3)</PresentationFormat>
  <Paragraphs>167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 3</vt:lpstr>
      <vt:lpstr>Аспект</vt:lpstr>
      <vt:lpstr>Тема Office</vt:lpstr>
      <vt:lpstr>Организация работы временной творческой группы по наполнению репозитория специальности  23.02.07 Техническое обслуживание и ремонт двигателей, систем и агрегатов автомобилей</vt:lpstr>
      <vt:lpstr>Нормативно-правовая база</vt:lpstr>
      <vt:lpstr>Методическая база</vt:lpstr>
      <vt:lpstr>Презентация PowerPoint</vt:lpstr>
      <vt:lpstr>Блок-схема процесса </vt:lpstr>
      <vt:lpstr>Перечень организаций, реализующих специальность 23.02.07 Техническое обслуживание и ремонт двигателей, систем и агрегатов автомобилей</vt:lpstr>
      <vt:lpstr>Перечень ПМ, МДК основной образовательной программы по специальности 23.02.07 Техническое обслуживание и ремонт двигателей, систем и агрегатов автомобилей»</vt:lpstr>
      <vt:lpstr>Перечень ПМ, МДК основной образовательной программы по специальности 23.02.07 Техническое обслуживание и ремонт двигателей, систем и агрегатов автомобилей»</vt:lpstr>
      <vt:lpstr>Перечень дисциплин основной образовательной программы по специальности 23.02.07 Техническое обслуживание и ремонт двигателей, систем и агрегатов автомобилей»</vt:lpstr>
      <vt:lpstr>Состав экспертной комиссии:</vt:lpstr>
      <vt:lpstr>Структура ЦОР</vt:lpstr>
      <vt:lpstr>Требования к структурным элементам ЦОР</vt:lpstr>
      <vt:lpstr>Резервное копирование электронного курса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работы ОМО по наполнению репозитория</dc:title>
  <dc:creator>Попова Юлия Александровна</dc:creator>
  <cp:lastModifiedBy>Горбачева Вита</cp:lastModifiedBy>
  <cp:revision>115</cp:revision>
  <dcterms:created xsi:type="dcterms:W3CDTF">2020-10-14T06:01:06Z</dcterms:created>
  <dcterms:modified xsi:type="dcterms:W3CDTF">2020-12-15T13:27:04Z</dcterms:modified>
</cp:coreProperties>
</file>