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2" r:id="rId5"/>
    <p:sldId id="269" r:id="rId6"/>
    <p:sldId id="270" r:id="rId7"/>
    <p:sldId id="273" r:id="rId8"/>
    <p:sldId id="274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8C00E4-05D3-449D-8706-1E1FB06F21A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FC19B3-15AB-4BB2-BE5A-5E9D01E1E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59898"/>
            <a:ext cx="8172400" cy="386119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Вариативная часть комплексного задания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уровня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специальности 23.02.0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Техническое обслуживание и ремонт двигателей, систем и агрегатов автомобилей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9080"/>
            <a:ext cx="7481910" cy="2016224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№2 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Задача №2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60000" indent="450000" algn="just">
              <a:buNone/>
            </a:pPr>
            <a:r>
              <a:rPr lang="en-US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организации рабочего поста по техническому обслуживанию автомобилей и выявление допущенных при этом нарушений по технике безопасности.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 выполнения работы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45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Каждому участнику на рабочем месте с персональным компьютером предлагается просмотреть видеофильм, в котором подробно демонстрируются все элементы организации рабочего поста с точки зрения обеспечения правил техники безопасности.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просмотра участник должен перечислить выявленные им нарушения по технике безопасности и зафиксировать в отчетном документе.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неоднократный просмотр видеофильма, постановка на паузу в рамках отведенного на выполнение задачи времени.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45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выявленных нарушений (перечислить, каждое нарушение начинать с новой строки, присвоив ему порядковый номер)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оценочным листом каждому преднамеренно заложенному нарушению техники безопасности устанавливается определенное количество баллов.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выполнения задачи количество баллов суммируется.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Максимальное количество баллов за решение задачи №2 – 10 баллов.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выполнения задания отводится 40 мин.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140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Вариативная часть комплексного задания II уровня по специальности 23.02.07 Техническое обслуживание и ремонт двигателей, систем и агрегатов автомобилей</vt:lpstr>
      <vt:lpstr>Слайд 2</vt:lpstr>
      <vt:lpstr> Порядок выполнения работы  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Вариативная часть комплексного задания II уровня по специальности 23.02.03 Техническое обслуживание и ремонт автомобильного транспорта</dc:title>
  <dc:creator>user</dc:creator>
  <cp:lastModifiedBy>user</cp:lastModifiedBy>
  <cp:revision>20</cp:revision>
  <dcterms:created xsi:type="dcterms:W3CDTF">2020-02-20T07:10:32Z</dcterms:created>
  <dcterms:modified xsi:type="dcterms:W3CDTF">2021-02-19T08:08:38Z</dcterms:modified>
</cp:coreProperties>
</file>