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D75938-4635-4E33-880E-C3F89C50D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новый формат оценки качества подготовки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65195A4-2759-4468-90AF-0222C39F2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50422" y="4663867"/>
            <a:ext cx="6056995" cy="137159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Котомцева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И.П.,  преподаватель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ГБПОУ «Челябинский автотранспортный техникум»</a:t>
            </a:r>
            <a:endParaRPr lang="ru-RU" sz="20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422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A7F830-50EE-4B5D-9129-01AD2F74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Демонстрационный экзамен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44B7A0-0D7D-4FF3-9A18-5BFBD652E1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717550" algn="just">
              <a:lnSpc>
                <a:spcPct val="115000"/>
              </a:lnSpc>
              <a:spcAft>
                <a:spcPts val="800"/>
              </a:spcAft>
            </a:pPr>
            <a:r>
              <a:rPr lang="ru-RU" sz="2400" cap="none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Проводится в качестве процедуры промежуточной аттестации по образовательным программам СПО в соответствии с порядком, установленным образовательной организацией самостоятельно, в том числе по результатам освоения как одного, так и нескольких профессиональных модулей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480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84682EC-288F-42B7-BF5C-AB5E559AF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C67B5D9-C9C8-49F3-82AB-9A2924810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3682"/>
            <a:ext cx="12192000" cy="556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60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7B7E243D-7529-4717-A516-58B5B825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позитивные факторы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66DAAAD-32A0-46B6-94B9-469B813F7C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444500"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сопоставить знания выпускников с требованиями запроса современного рынка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труда.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44500"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оценить, проанализировать и внести коррективы преподавательскому составу при подготовке студентов в учебный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44500"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получить новые знания по составлению и решению заданий в конкретном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31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F93287-375A-4B4C-BCDF-62CC6F67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Компетенция экспедирование грузов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0B29D2-3F6C-44E9-B23D-F809432575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8206" y="2367092"/>
            <a:ext cx="11186444" cy="3424107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 1.1. 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А (1) –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коммерческих документов</a:t>
            </a:r>
            <a:r>
              <a:rPr lang="ru-RU" sz="24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cap="none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127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1F3DA2-44BD-4B79-AD2D-08C556A7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7EB19A-4EA9-43B9-99BE-588CD77311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Разработать дорожную карту – план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мероприятий.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Подробно познакомиться с информаций инфраструктурного листа 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зарегистрировать студентов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программе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ESIM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821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E5A39B-735B-4390-A914-F0D9696E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CD6442-9354-4CA0-80A6-40479226B4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23750" y="2367092"/>
            <a:ext cx="8953850" cy="3424107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Ресурсы: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Человеческий фактор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время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материально-техническая база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студенты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1703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D250B2-E547-4AEE-ACF7-866391206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Демонстрационный экзамен – дает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390FDE-BC06-41DA-80C9-65B77A4D37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независимую оценку знаний студентов в конкретной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компетенции.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моделировать реальные производственные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оценку умений и знаний международного уровня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6643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7E018E-04D3-497D-A237-E4E422BAE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CCA06E-96C9-4B45-A738-5B2FC61B07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28590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66</TotalTime>
  <Words>179</Words>
  <Application>Microsoft Office PowerPoint</Application>
  <PresentationFormat>Произвольный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Капля</vt:lpstr>
      <vt:lpstr>Демонстрационный экзамен, как новый формат оценки качества подготовки выпускников</vt:lpstr>
      <vt:lpstr>Демонстрационный экзамен</vt:lpstr>
      <vt:lpstr>Слайд 3</vt:lpstr>
      <vt:lpstr>позитивные факторы</vt:lpstr>
      <vt:lpstr>Компетенция экспедирование грузов </vt:lpstr>
      <vt:lpstr>Подготовительный этап</vt:lpstr>
      <vt:lpstr>сложности</vt:lpstr>
      <vt:lpstr>Демонстрационный экзамен – дает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301-main</dc:creator>
  <cp:lastModifiedBy>Иголкина</cp:lastModifiedBy>
  <cp:revision>10</cp:revision>
  <cp:lastPrinted>2021-02-19T08:06:55Z</cp:lastPrinted>
  <dcterms:created xsi:type="dcterms:W3CDTF">2021-02-17T10:33:28Z</dcterms:created>
  <dcterms:modified xsi:type="dcterms:W3CDTF">2021-02-19T08:58:55Z</dcterms:modified>
</cp:coreProperties>
</file>