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56" r:id="rId2"/>
    <p:sldId id="257" r:id="rId3"/>
    <p:sldId id="258" r:id="rId4"/>
    <p:sldId id="259" r:id="rId5"/>
    <p:sldId id="263" r:id="rId6"/>
    <p:sldId id="260" r:id="rId7"/>
    <p:sldId id="261" r:id="rId8"/>
    <p:sldId id="262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67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E8E4FDA-117E-453A-8DE6-F3AA18C5DF78}" type="datetimeFigureOut">
              <a:rPr lang="ru-RU" smtClean="0"/>
              <a:t>19.02.2021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C6A7B79C-BBC0-4E17-A4BF-C62F9DD53A2A}" type="slidenum">
              <a:rPr lang="ru-RU" smtClean="0"/>
              <a:t>‹#›</a:t>
            </a:fld>
            <a:endParaRPr lang="ru-RU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46579062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E4FDA-117E-453A-8DE6-F3AA18C5DF78}" type="datetimeFigureOut">
              <a:rPr lang="ru-RU" smtClean="0"/>
              <a:t>19.02.2021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7B79C-BBC0-4E17-A4BF-C62F9DD53A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18261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E4FDA-117E-453A-8DE6-F3AA18C5DF78}" type="datetimeFigureOut">
              <a:rPr lang="ru-RU" smtClean="0"/>
              <a:t>19.02.2021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7B79C-BBC0-4E17-A4BF-C62F9DD53A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78369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E4FDA-117E-453A-8DE6-F3AA18C5DF78}" type="datetimeFigureOut">
              <a:rPr lang="ru-RU" smtClean="0"/>
              <a:t>19.02.2021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7B79C-BBC0-4E17-A4BF-C62F9DD53A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08282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E8E4FDA-117E-453A-8DE6-F3AA18C5DF78}" type="datetimeFigureOut">
              <a:rPr lang="ru-RU" smtClean="0"/>
              <a:t>19.02.2021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6A7B79C-BBC0-4E17-A4BF-C62F9DD53A2A}" type="slidenum">
              <a:rPr lang="ru-RU" smtClean="0"/>
              <a:t>‹#›</a:t>
            </a:fld>
            <a:endParaRPr lang="ru-RU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53763666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E4FDA-117E-453A-8DE6-F3AA18C5DF78}" type="datetimeFigureOut">
              <a:rPr lang="ru-RU" smtClean="0"/>
              <a:t>19.02.2021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7B79C-BBC0-4E17-A4BF-C62F9DD53A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68962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E4FDA-117E-453A-8DE6-F3AA18C5DF78}" type="datetimeFigureOut">
              <a:rPr lang="ru-RU" smtClean="0"/>
              <a:t>19.02.2021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7B79C-BBC0-4E17-A4BF-C62F9DD53A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75797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E4FDA-117E-453A-8DE6-F3AA18C5DF78}" type="datetimeFigureOut">
              <a:rPr lang="ru-RU" smtClean="0"/>
              <a:t>19.02.2021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7B79C-BBC0-4E17-A4BF-C62F9DD53A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0624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E4FDA-117E-453A-8DE6-F3AA18C5DF78}" type="datetimeFigureOut">
              <a:rPr lang="ru-RU" smtClean="0"/>
              <a:t>19.02.2021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7B79C-BBC0-4E17-A4BF-C62F9DD53A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3650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E8E4FDA-117E-453A-8DE6-F3AA18C5DF78}" type="datetimeFigureOut">
              <a:rPr lang="ru-RU" smtClean="0"/>
              <a:t>19.02.2021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6A7B79C-BBC0-4E17-A4BF-C62F9DD53A2A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1752582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E8E4FDA-117E-453A-8DE6-F3AA18C5DF78}" type="datetimeFigureOut">
              <a:rPr lang="ru-RU" smtClean="0"/>
              <a:t>19.02.2021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6A7B79C-BBC0-4E17-A4BF-C62F9DD53A2A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5077815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E8E4FDA-117E-453A-8DE6-F3AA18C5DF78}" type="datetimeFigureOut">
              <a:rPr lang="ru-RU" smtClean="0"/>
              <a:t>19.02.2021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C6A7B79C-BBC0-4E17-A4BF-C62F9DD53A2A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9992457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85592" y="1484768"/>
            <a:ext cx="9334123" cy="1451298"/>
          </a:xfrm>
        </p:spPr>
        <p:txBody>
          <a:bodyPr/>
          <a:lstStyle/>
          <a:p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Вариативная часть задания </a:t>
            </a:r>
            <a:b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 уровня</a:t>
            </a: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39090" y="3080922"/>
            <a:ext cx="9162106" cy="1952804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«Анализ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технологического процесса выполнения одного из видов работ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5604095" y="4925084"/>
            <a:ext cx="5803271" cy="80575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Font typeface="Franklin Gothic Book" panose="020B0503020102020204" pitchFamily="34" charset="0"/>
              <a:buNone/>
              <a:defRPr sz="23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Николаев Н.К., преподаватель ГБПОУ «Челябинский автотранспортный техникум»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15481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260287"/>
            <a:ext cx="9601200" cy="64506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71600" y="1217691"/>
            <a:ext cx="9601200" cy="4558420"/>
          </a:xfrm>
        </p:spPr>
        <p:txBody>
          <a:bodyPr>
            <a:noAutofit/>
          </a:bodyPr>
          <a:lstStyle/>
          <a:p>
            <a:pPr marL="0" indent="715963" algn="just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Вариативная часть задания II уровня формируется в соответствии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профессиональными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компетенциями, умениями и практическим опытом с учетом трудовых функций профессиональных стандартов. </a:t>
            </a:r>
          </a:p>
          <a:p>
            <a:pPr marL="0" indent="715963" algn="just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Практическое задание разработано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соответствии с объектами и видами профессиональной деятельности обучающихся по специальностям: 23.02.03 Техническое обслуживание и ремонт автомобильного транспорта; 23.02.07 Техническое обслуживание и ремонт двигателей, систем и агрегатов автомобилей. </a:t>
            </a:r>
          </a:p>
        </p:txBody>
      </p:sp>
    </p:spTree>
    <p:extLst>
      <p:ext uri="{BB962C8B-B14F-4D97-AF65-F5344CB8AC3E}">
        <p14:creationId xmlns:p14="http://schemas.microsoft.com/office/powerpoint/2010/main" val="14886092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9501" y="251234"/>
            <a:ext cx="9243588" cy="117016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Продолжительность выполнения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конкурсного задания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51026" y="2620979"/>
            <a:ext cx="10674035" cy="3581400"/>
          </a:xfrm>
        </p:spPr>
        <p:txBody>
          <a:bodyPr/>
          <a:lstStyle/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Максимальное время для выполнения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задания – 40 минут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524229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9501" y="477570"/>
            <a:ext cx="9243588" cy="1170160"/>
          </a:xfrm>
        </p:spPr>
        <p:txBody>
          <a:bodyPr>
            <a:normAutofit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 оценивания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6293" y="1489295"/>
            <a:ext cx="10972800" cy="3581400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Максимальное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баллов за решение задачи №1 – 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баллов.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244318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079626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Виды работ:</a:t>
            </a:r>
            <a:endParaRPr lang="ru-RU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50202" y="2286000"/>
            <a:ext cx="10601608" cy="3581400"/>
          </a:xfrm>
        </p:spPr>
        <p:txBody>
          <a:bodyPr/>
          <a:lstStyle/>
          <a:p>
            <a:pPr marL="806450" indent="-806450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замена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ремня газораспределительного механизма (ГРМ);</a:t>
            </a:r>
          </a:p>
          <a:p>
            <a:pPr marL="806450" indent="-806450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замена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поршневых колец;</a:t>
            </a:r>
          </a:p>
          <a:p>
            <a:pPr marL="806450" indent="-806450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замена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тормозных колодок на дисковом тормозном механизме.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715978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Оснащение рабочего места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58843" y="1548143"/>
            <a:ext cx="10773623" cy="4319257"/>
          </a:xfrm>
        </p:spPr>
        <p:txBody>
          <a:bodyPr>
            <a:normAutofit/>
          </a:bodyPr>
          <a:lstStyle/>
          <a:p>
            <a:pPr marL="0" indent="0" algn="just" eaLnBrk="0" fontAlgn="base" hangingPunct="0">
              <a:spcBef>
                <a:spcPts val="0"/>
              </a:spcBef>
              <a:buClrTx/>
              <a:buSzTx/>
              <a:buNone/>
            </a:pPr>
            <a:r>
              <a:rPr lang="ru-RU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eaLnBrk="0" fontAlgn="base" hangingPunct="0">
              <a:lnSpc>
                <a:spcPct val="100000"/>
              </a:lnSpc>
              <a:spcBef>
                <a:spcPts val="1200"/>
              </a:spcBef>
              <a:buClrTx/>
              <a:buSzTx/>
              <a:buNone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-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программа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просмотра  видео,  установленная 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ПК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 algn="just" eaLnBrk="0" fontAlgn="base" hangingPunct="0">
              <a:lnSpc>
                <a:spcPct val="100000"/>
              </a:lnSpc>
              <a:spcBef>
                <a:spcPts val="1200"/>
              </a:spcBef>
              <a:buClrTx/>
              <a:buSzTx/>
              <a:buNone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-  бланк для заполнения.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219925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590739"/>
          </a:xfrm>
        </p:spPr>
        <p:txBody>
          <a:bodyPr>
            <a:normAutofit fontScale="90000"/>
          </a:bodyPr>
          <a:lstStyle/>
          <a:p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 выполнении  задания:</a:t>
            </a:r>
            <a:b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04934" y="1158844"/>
            <a:ext cx="10646875" cy="4708556"/>
          </a:xfrm>
        </p:spPr>
        <p:txBody>
          <a:bodyPr>
            <a:normAutofit fontScale="92500" lnSpcReduction="10000"/>
          </a:bodyPr>
          <a:lstStyle/>
          <a:p>
            <a:pPr marL="0" algn="just">
              <a:spcBef>
                <a:spcPts val="0"/>
              </a:spcBef>
              <a:buNone/>
            </a:pPr>
            <a:endParaRPr lang="ru-RU" b="1" dirty="0"/>
          </a:p>
          <a:p>
            <a:pPr marL="0" lvl="0" indent="0" algn="just">
              <a:spcBef>
                <a:spcPts val="0"/>
              </a:spcBef>
              <a:buNone/>
            </a:pPr>
            <a:r>
              <a:rPr lang="ru-RU" b="1" dirty="0"/>
              <a:t>    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Просмотрите видеофильм.</a:t>
            </a:r>
          </a:p>
          <a:p>
            <a:pPr marL="0" lvl="0" indent="0" algn="just">
              <a:spcBef>
                <a:spcPts val="0"/>
              </a:spcBef>
              <a:buNone/>
            </a:pP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Просмотр видеофильма допускается неоднократное количество раз, при необходимости допускается постановка на паузу в рамках отведенного на выполнение задачи времени.</a:t>
            </a:r>
          </a:p>
          <a:p>
            <a:pPr marL="0" lvl="0" indent="0" algn="just">
              <a:spcBef>
                <a:spcPts val="0"/>
              </a:spcBef>
              <a:buNone/>
            </a:pP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spcBef>
                <a:spcPts val="0"/>
              </a:spcBef>
              <a:buNone/>
            </a:pP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2) Заполните бланк  «Акт выявленных нарушений технологического процесса». </a:t>
            </a:r>
          </a:p>
          <a:p>
            <a:pPr marL="0" lvl="0" indent="0" algn="just">
              <a:spcBef>
                <a:spcPts val="0"/>
              </a:spcBef>
              <a:buNone/>
            </a:pP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Причислите каждое нарушение начиная с новой строки, присвоив ему порядковый номер.</a:t>
            </a:r>
          </a:p>
          <a:p>
            <a:pPr marL="0" lvl="0" indent="0" algn="just">
              <a:spcBef>
                <a:spcPts val="0"/>
              </a:spcBef>
              <a:buNone/>
            </a:pP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spcBef>
                <a:spcPts val="0"/>
              </a:spcBef>
              <a:buNone/>
            </a:pP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3) Сдайте бланк «Акт выявленных нарушений технологического процесса» и черновик членам жюри.</a:t>
            </a:r>
          </a:p>
          <a:p>
            <a:pPr marL="0" indent="-411163" algn="just">
              <a:lnSpc>
                <a:spcPct val="100000"/>
              </a:lnSpc>
              <a:spcBef>
                <a:spcPts val="1200"/>
              </a:spcBef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284053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87425" indent="-987425"/>
            <a:r>
              <a:rPr lang="ru-RU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  <a:endParaRPr lang="ru-RU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9212951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Красный и оранжевый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TM10001105[[fn=Уголки]]</Template>
  <TotalTime>42</TotalTime>
  <Words>231</Words>
  <Application>Microsoft Office PowerPoint</Application>
  <PresentationFormat>Широкоэкранный</PresentationFormat>
  <Paragraphs>27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1" baseType="lpstr">
      <vt:lpstr>Franklin Gothic Book</vt:lpstr>
      <vt:lpstr>Times New Roman</vt:lpstr>
      <vt:lpstr>Crop</vt:lpstr>
      <vt:lpstr>Вариативная часть задания  II уровня</vt:lpstr>
      <vt:lpstr>Презентация PowerPoint</vt:lpstr>
      <vt:lpstr>Продолжительность выполнения конкурсного задания</vt:lpstr>
      <vt:lpstr>Система оценивания </vt:lpstr>
      <vt:lpstr>Виды работ:</vt:lpstr>
      <vt:lpstr>Оснащение рабочего места:</vt:lpstr>
      <vt:lpstr>Порядок  выполнении  задания: 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Вариативная часть задания II уровня</dc:title>
  <dc:creator>Горбачева Вита</dc:creator>
  <cp:lastModifiedBy>Горбачева Вита</cp:lastModifiedBy>
  <cp:revision>6</cp:revision>
  <dcterms:created xsi:type="dcterms:W3CDTF">2021-02-18T09:38:06Z</dcterms:created>
  <dcterms:modified xsi:type="dcterms:W3CDTF">2021-02-19T10:11:09Z</dcterms:modified>
</cp:coreProperties>
</file>