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0E02-DE15-4DB4-93EE-8C245D68393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1C7FB-6318-4BA4-BF3A-E85E4C878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6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7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7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5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3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4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5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2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0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9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6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8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4F337-49B2-4F59-AB3F-4CDF729FCBF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C3D6-0EC6-4C55-888F-FA32217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1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6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6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4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2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30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3</cp:revision>
  <dcterms:created xsi:type="dcterms:W3CDTF">2022-10-21T11:18:08Z</dcterms:created>
  <dcterms:modified xsi:type="dcterms:W3CDTF">2022-10-21T11:28:59Z</dcterms:modified>
</cp:coreProperties>
</file>